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4" r:id="rId3"/>
    <p:sldId id="262" r:id="rId4"/>
    <p:sldId id="260" r:id="rId5"/>
    <p:sldId id="261" r:id="rId6"/>
    <p:sldId id="259" r:id="rId7"/>
    <p:sldId id="276" r:id="rId8"/>
    <p:sldId id="263" r:id="rId9"/>
    <p:sldId id="278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7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340B7-9476-4EED-9BF7-12819D6EBF98}" type="datetimeFigureOut">
              <a:rPr lang="sk-SK" smtClean="0"/>
              <a:pPr/>
              <a:t>30. 10. 2012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119A9-45C5-4184-99D9-B48CF52BAC8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19A9-45C5-4184-99D9-B48CF52BAC89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EE4C-5645-4CE6-986C-83A0C0F17500}" type="datetimeFigureOut">
              <a:rPr lang="sk-SK" smtClean="0"/>
              <a:pPr/>
              <a:t>30. 10. 2012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3E38-3020-4FA6-B157-783913CAD6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EE4C-5645-4CE6-986C-83A0C0F17500}" type="datetimeFigureOut">
              <a:rPr lang="sk-SK" smtClean="0"/>
              <a:pPr/>
              <a:t>30. 10. 2012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3E38-3020-4FA6-B157-783913CAD6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EE4C-5645-4CE6-986C-83A0C0F17500}" type="datetimeFigureOut">
              <a:rPr lang="sk-SK" smtClean="0"/>
              <a:pPr/>
              <a:t>30. 10. 2012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3E38-3020-4FA6-B157-783913CAD6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EE4C-5645-4CE6-986C-83A0C0F17500}" type="datetimeFigureOut">
              <a:rPr lang="sk-SK" smtClean="0"/>
              <a:pPr/>
              <a:t>30. 10. 2012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3E38-3020-4FA6-B157-783913CAD6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EE4C-5645-4CE6-986C-83A0C0F17500}" type="datetimeFigureOut">
              <a:rPr lang="sk-SK" smtClean="0"/>
              <a:pPr/>
              <a:t>30. 10. 2012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3E38-3020-4FA6-B157-783913CAD6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EE4C-5645-4CE6-986C-83A0C0F17500}" type="datetimeFigureOut">
              <a:rPr lang="sk-SK" smtClean="0"/>
              <a:pPr/>
              <a:t>30. 10. 2012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3E38-3020-4FA6-B157-783913CAD6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EE4C-5645-4CE6-986C-83A0C0F17500}" type="datetimeFigureOut">
              <a:rPr lang="sk-SK" smtClean="0"/>
              <a:pPr/>
              <a:t>30. 10. 2012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3E38-3020-4FA6-B157-783913CAD6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EE4C-5645-4CE6-986C-83A0C0F17500}" type="datetimeFigureOut">
              <a:rPr lang="sk-SK" smtClean="0"/>
              <a:pPr/>
              <a:t>30. 10. 2012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3E38-3020-4FA6-B157-783913CAD6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EE4C-5645-4CE6-986C-83A0C0F17500}" type="datetimeFigureOut">
              <a:rPr lang="sk-SK" smtClean="0"/>
              <a:pPr/>
              <a:t>30. 10. 2012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3E38-3020-4FA6-B157-783913CAD6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EE4C-5645-4CE6-986C-83A0C0F17500}" type="datetimeFigureOut">
              <a:rPr lang="sk-SK" smtClean="0"/>
              <a:pPr/>
              <a:t>30. 10. 2012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3E38-3020-4FA6-B157-783913CAD6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EE4C-5645-4CE6-986C-83A0C0F17500}" type="datetimeFigureOut">
              <a:rPr lang="sk-SK" smtClean="0"/>
              <a:pPr/>
              <a:t>30. 10. 2012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3E38-3020-4FA6-B157-783913CAD63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AEE4C-5645-4CE6-986C-83A0C0F17500}" type="datetimeFigureOut">
              <a:rPr lang="sk-SK" smtClean="0"/>
              <a:pPr/>
              <a:t>30. 10. 2012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03E38-3020-4FA6-B157-783913CAD63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ichard\Desktop\Mamka\Christina-Aguilera---Your-Body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ichard\Desktop\Mamka\B.oB---So-Good.mp3" TargetMode="Externa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n-ika.estranky.sk/img/original/1/jabl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0029" y="1571588"/>
            <a:ext cx="4833971" cy="528641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714348" y="5714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4" name="TextovéPole 3"/>
          <p:cNvSpPr txBox="1"/>
          <p:nvPr/>
        </p:nvSpPr>
        <p:spPr>
          <a:xfrm>
            <a:off x="642910" y="50004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Deň jabĺk   </a:t>
            </a:r>
            <a:endParaRPr lang="sk-SK" sz="5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2844" y="2500306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b="1" dirty="0" smtClean="0"/>
              <a:t>Liga proti  rakovine každý rok na jeseň vyhlasuje Týždeň proti rakovine. Tento rok vyvrcholil 12. októbra Dňom jabĺk. </a:t>
            </a:r>
          </a:p>
          <a:p>
            <a:pPr algn="just"/>
            <a:r>
              <a:rPr lang="sk-SK" sz="2000" b="1" dirty="0" smtClean="0"/>
              <a:t>Učitelia aj žiaci sme si na tento deň prichystali zaujímavé aktivity. Jablkom - symbolom zdravia sme si pripomenuli, čo  pre svoje zdravie môžeme urobiť my.   </a:t>
            </a:r>
            <a:endParaRPr lang="sk-SK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643306" y="92867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v</a:t>
            </a:r>
            <a:r>
              <a:rPr lang="sk-SK" sz="2400" b="1" dirty="0" smtClean="0"/>
              <a:t> Základnej škole v Holíči</a:t>
            </a:r>
            <a:endParaRPr lang="sk-SK" sz="2400" b="1" dirty="0"/>
          </a:p>
        </p:txBody>
      </p:sp>
      <p:pic>
        <p:nvPicPr>
          <p:cNvPr id="7" name="Christina-Aguilera---Your-Bo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1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Richard\Desktop\deň jablk\S1037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643470" cy="350046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</p:pic>
      <p:pic>
        <p:nvPicPr>
          <p:cNvPr id="22531" name="Picture 3" descr="C:\Users\Richard\Desktop\deň jablk\S1037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2857496"/>
            <a:ext cx="4643469" cy="385765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22532" name="Picture 4" descr="C:\Users\Richard\Desktop\deň jablk\S1037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5" y="1071546"/>
            <a:ext cx="3143272" cy="41434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1266" name="Picture 2" descr="http://t0.gstatic.com/images?q=tbn:ANd9GcQI3X4oWUvnu2OgSClPCL59eVZTMMhJutZtMcqcBucJkCUpdANLW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52"/>
            <a:ext cx="4643470" cy="326341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357290" y="1428736"/>
            <a:ext cx="2543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Prezentácie deviatakov</a:t>
            </a:r>
          </a:p>
          <a:p>
            <a:r>
              <a:rPr lang="sk-SK" b="1" dirty="0" smtClean="0"/>
              <a:t>boli poučné a zaujímavé.</a:t>
            </a:r>
            <a:endParaRPr lang="sk-SK" b="1" dirty="0"/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3810000" cy="2857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00372"/>
            <a:ext cx="4500594" cy="337544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4582" name="Picture 6" descr="C:\Users\Richard\Desktop\deň jablk\S10378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42852"/>
            <a:ext cx="3143272" cy="2571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4583" name="Picture 7" descr="C:\Users\Richard\Desktop\deň jablk\S10378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876"/>
            <a:ext cx="3286148" cy="2857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4238625" cy="457200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3556" name="Picture 4" descr="C:\Users\Richard\Desktop\deň jablk\S1037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214422"/>
            <a:ext cx="4857816" cy="392909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  <p:pic>
        <p:nvPicPr>
          <p:cNvPr id="9218" name="Picture 2" descr="http://www.google.sk/url?source=imglanding&amp;ct=img&amp;q=http://img.cas.sk/img/11/article/418074_jablko-ovocie-plod.jpg&amp;sa=X&amp;ei=NoyGUKj9D4XQsgbbwYCQBg&amp;ved=0CAsQ8wc4KQ&amp;usg=AFQjCNE7tlmmfUffm1bjtqKkgFU_GwKJE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286256"/>
            <a:ext cx="3714744" cy="242677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1538" y="5214950"/>
            <a:ext cx="172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Beseda </a:t>
            </a:r>
          </a:p>
          <a:p>
            <a:pPr algn="ctr"/>
            <a:r>
              <a:rPr lang="sk-SK" b="1" dirty="0" smtClean="0"/>
              <a:t>o svete chorých.</a:t>
            </a:r>
            <a:endParaRPr lang="sk-SK" b="1" dirty="0"/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Richard\Desktop\deň jablk\S1037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786214" cy="292269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26628" name="Picture 4" descr="C:\Users\Richard\Desktop\deň jablk\S1037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876"/>
            <a:ext cx="4214842" cy="285752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</p:pic>
      <p:pic>
        <p:nvPicPr>
          <p:cNvPr id="26629" name="Picture 5" descr="C:\Users\Richard\Desktop\deň jablk\S1037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85728"/>
            <a:ext cx="3905278" cy="292895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  <p:pic>
        <p:nvPicPr>
          <p:cNvPr id="8194" name="Picture 2" descr="http://t0.gstatic.com/images?q=tbn:ANd9GcQ0Rnf5L9IpqXYB5AZboTgsb32ck8zpmXn5tix97CMahPgBoJvSc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571876"/>
            <a:ext cx="4357718" cy="292895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214942" y="4786322"/>
            <a:ext cx="297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V triedach kraľovali vitamíny.</a:t>
            </a:r>
            <a:endParaRPr lang="sk-SK" b="1" dirty="0"/>
          </a:p>
        </p:txBody>
      </p:sp>
      <p:pic>
        <p:nvPicPr>
          <p:cNvPr id="1026" name="Picture 2" descr="C:\Users\Richard\Desktop\Nový priečinok\P121012_11.01_[02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500438"/>
            <a:ext cx="4000528" cy="3000396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Richard\Desktop\deň jablk\S1037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071966" cy="3053974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  <p:pic>
        <p:nvPicPr>
          <p:cNvPr id="27651" name="Picture 3" descr="C:\Users\Richard\Desktop\deň jablk\S1037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4000528" cy="3000396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  <p:pic>
        <p:nvPicPr>
          <p:cNvPr id="27652" name="Picture 4" descr="C:\Users\Richard\Desktop\deň jablk\S10378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4048153" cy="3036115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  <p:pic>
        <p:nvPicPr>
          <p:cNvPr id="27653" name="Picture 5" descr="C:\Users\Richard\Desktop\deň jablk\S10378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3500420"/>
            <a:ext cx="4000529" cy="3000397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</p:pic>
      <p:pic>
        <p:nvPicPr>
          <p:cNvPr id="7172" name="Picture 4" descr="http://t3.gstatic.com/images?q=tbn:ANd9GcR--rXkKyP7fb8rwOaHCI3FwFwWCU3ItasabninZRPodff9JBW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2852"/>
            <a:ext cx="4440495" cy="314327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857224" y="1428736"/>
            <a:ext cx="30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Tešili sme sa na Jabĺčkový beh.</a:t>
            </a:r>
          </a:p>
          <a:p>
            <a:endParaRPr lang="sk-SK" b="1" dirty="0"/>
          </a:p>
        </p:txBody>
      </p:sp>
    </p:spTree>
  </p:cSld>
  <p:clrMapOvr>
    <a:masterClrMapping/>
  </p:clrMapOvr>
  <p:transition spd="slow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Richard\Desktop\deň jablk\S1037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4095779" cy="307183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28676" name="Picture 4" descr="C:\Users\Richard\Desktop\deň jablk\S1037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85728"/>
            <a:ext cx="4095778" cy="307183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28678" name="Picture 6" descr="C:\Users\Richard\Desktop\deň jablk\S10378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482577"/>
            <a:ext cx="4071966" cy="30539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28679" name="Picture 7" descr="C:\Users\Richard\Desktop\deň jablk\S10378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429000"/>
            <a:ext cx="4119592" cy="308969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9" name="B.oB---So-Goo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chard\Desktop\deň jablk\S1037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0"/>
            <a:ext cx="4191030" cy="314327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2051" name="Picture 3" descr="C:\Users\Richard\Desktop\deň jablk\S1037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14290"/>
            <a:ext cx="4000507" cy="300038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2052" name="Picture 4" descr="C:\Users\Richard\Desktop\deň jablk\S10378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07595"/>
            <a:ext cx="4071966" cy="30539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2055" name="Picture 7" descr="C:\Users\Richard\Desktop\deň jablk\S10378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643314"/>
            <a:ext cx="3952903" cy="29646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ichard\Desktop\deň jablk\S1037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3976694" cy="29825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8" name="Picture 4" descr="C:\Users\Richard\Desktop\deň jablk\S1037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4000528" cy="30003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9" name="Picture 5" descr="C:\Users\Richard\Desktop\deň jablk\S1037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4024319" cy="30182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30" name="Picture 6" descr="C:\Users\Richard\Desktop\deň jablk\S10379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1042" y="3500438"/>
            <a:ext cx="4000528" cy="300039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http://t3.gstatic.com/images?q=tbn:ANd9GcQRU8ubt14JKTI_vuJj7FM-owW745Ejfp3SYRh8OqQUpS6lX_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2928958" cy="2395542"/>
          </a:xfrm>
          <a:prstGeom prst="rect">
            <a:avLst/>
          </a:prstGeom>
          <a:noFill/>
        </p:spPr>
      </p:pic>
      <p:pic>
        <p:nvPicPr>
          <p:cNvPr id="3075" name="Picture 3" descr="C:\Users\Richard\Desktop\deň jablk\S1037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000372"/>
            <a:ext cx="4381530" cy="3286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076" name="Picture 4" descr="C:\Users\Richard\Desktop\deň jablk\S10379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66"/>
            <a:ext cx="4191008" cy="3143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077" name="Picture 5" descr="C:\Users\Richard\Desktop\deň jablk\S10379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57166"/>
            <a:ext cx="3333773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857224" y="4643446"/>
            <a:ext cx="2449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Naša pani riaditeľka </a:t>
            </a:r>
          </a:p>
          <a:p>
            <a:pPr algn="ctr"/>
            <a:r>
              <a:rPr lang="sk-SK" b="1" dirty="0" smtClean="0"/>
              <a:t>v pohode „držala dych“</a:t>
            </a:r>
          </a:p>
          <a:p>
            <a:pPr algn="ctr"/>
            <a:r>
              <a:rPr lang="sk-SK" b="1" dirty="0" smtClean="0"/>
              <a:t>s piatačkami.</a:t>
            </a:r>
          </a:p>
          <a:p>
            <a:endParaRPr lang="sk-SK" dirty="0"/>
          </a:p>
        </p:txBody>
      </p:sp>
    </p:spTree>
  </p:cSld>
  <p:clrMapOvr>
    <a:masterClrMapping/>
  </p:clrMapOvr>
  <p:transition spd="slow" advTm="1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Richard\Desktop\deň jablk\S1037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0744"/>
            <a:ext cx="4071966" cy="305397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4098" name="Picture 2" descr="C:\Users\Richard\Desktop\deň jablk\S10378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314"/>
            <a:ext cx="4095757" cy="30718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4099" name="Picture 3" descr="C:\Users\Richard\Desktop\deň jablk\S1037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65"/>
            <a:ext cx="4143404" cy="310755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4101" name="Picture 5" descr="http://t1.gstatic.com/images?q=tbn:ANd9GcTk-upyZW3556eeJreEgmJWDiuk7UcnbBM_OKtzOtABc2I8D6i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714752"/>
            <a:ext cx="4143404" cy="280909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00628" y="4786322"/>
            <a:ext cx="3214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/>
              <a:t>Po behu padli vhod vitamíny</a:t>
            </a:r>
          </a:p>
          <a:p>
            <a:pPr algn="ctr"/>
            <a:r>
              <a:rPr lang="sk-SK" sz="2000" b="1" dirty="0" smtClean="0"/>
              <a:t>od deviatačky Kristíny.</a:t>
            </a:r>
            <a:endParaRPr lang="sk-SK" sz="2000" dirty="0"/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ichard\Desktop\deň jablk\S1037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071966" cy="6096000"/>
          </a:xfrm>
          <a:prstGeom prst="rect">
            <a:avLst/>
          </a:prstGeom>
          <a:noFill/>
        </p:spPr>
      </p:pic>
      <p:pic>
        <p:nvPicPr>
          <p:cNvPr id="21507" name="Picture 3" descr="C:\Users\Richard\Desktop\deň jablk\S1037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4000528" cy="6096000"/>
          </a:xfrm>
          <a:prstGeom prst="rect">
            <a:avLst/>
          </a:prstGeom>
          <a:noFill/>
        </p:spPr>
      </p:pic>
      <p:pic>
        <p:nvPicPr>
          <p:cNvPr id="21509" name="Picture 5" descr="http://t0.gstatic.com/images?q=tbn:ANd9GcQI3X4oWUvnu2OgSClPCL59eVZTMMhJutZtMcqcBucJkCUpdANLW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7604"/>
            <a:ext cx="3571868" cy="289039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4929198"/>
            <a:ext cx="35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O pripravovanom dni  a </a:t>
            </a:r>
          </a:p>
          <a:p>
            <a:pPr algn="ctr"/>
            <a:r>
              <a:rPr lang="sk-SK" sz="1600" b="1" dirty="0" smtClean="0"/>
              <a:t>nebezpečenstve choroby </a:t>
            </a:r>
          </a:p>
          <a:p>
            <a:pPr algn="ctr"/>
            <a:r>
              <a:rPr lang="sk-SK" sz="1600" b="1" dirty="0" smtClean="0"/>
              <a:t>nás  upozorňovali </a:t>
            </a:r>
          </a:p>
          <a:p>
            <a:pPr algn="ctr"/>
            <a:r>
              <a:rPr lang="sk-SK" sz="1600" b="1" dirty="0" smtClean="0"/>
              <a:t> paravány vo vestibule školy.</a:t>
            </a:r>
            <a:endParaRPr lang="sk-SK" sz="1600" b="1" dirty="0"/>
          </a:p>
        </p:txBody>
      </p:sp>
    </p:spTree>
  </p:cSld>
  <p:clrMapOvr>
    <a:masterClrMapping/>
  </p:clrMapOvr>
  <p:transition spd="slow" advTm="1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ogle.sk/url?source=imglanding&amp;ct=img&amp;q=http://www.mon-ika.estranky.sk/img/original/1/jablko.jpg&amp;sa=X&amp;ei=Tu-HUJTALJHFtAamuICwAg&amp;ved=0CAsQ8wc&amp;usg=AFQjCNHGOxmBW5NiFNglmlM5j-qOzieq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571504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072198" y="2357430"/>
            <a:ext cx="29560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/>
              <a:t>Ďakujeme</a:t>
            </a:r>
          </a:p>
          <a:p>
            <a:r>
              <a:rPr lang="sk-SK" sz="4000" dirty="0" smtClean="0"/>
              <a:t>za pozornosť.</a:t>
            </a:r>
            <a:endParaRPr lang="sk-SK" sz="4000" dirty="0"/>
          </a:p>
        </p:txBody>
      </p:sp>
    </p:spTree>
  </p:cSld>
  <p:clrMapOvr>
    <a:masterClrMapping/>
  </p:clrMapOvr>
  <p:transition spd="slow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ichard\Desktop\deň jablk\S1037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786058"/>
            <a:ext cx="4738678" cy="355400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5121" name="Picture 1" descr="C:\Users\Richard\Desktop\deň jablk\S1037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5429288" cy="407196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5126" name="Picture 6" descr="http://t3.gstatic.com/images?q=tbn:ANd9GcR--rXkKyP7fb8rwOaHCI3FwFwWCU3ItasabninZRPodff9JBW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57166"/>
            <a:ext cx="3210139" cy="235745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215074" y="928670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Najskôr spočítať jablká na papieri </a:t>
            </a:r>
          </a:p>
          <a:p>
            <a:pPr algn="ctr"/>
            <a:r>
              <a:rPr lang="sk-SK" sz="1600" b="1" dirty="0" smtClean="0"/>
              <a:t>a potom sa do toho ozajstného </a:t>
            </a:r>
          </a:p>
          <a:p>
            <a:pPr algn="ctr"/>
            <a:r>
              <a:rPr lang="sk-SK" sz="1600" b="1" dirty="0" smtClean="0"/>
              <a:t>s chuťou zahryznúť !</a:t>
            </a:r>
            <a:endParaRPr lang="sk-SK" sz="1600" b="1" dirty="0"/>
          </a:p>
        </p:txBody>
      </p:sp>
    </p:spTree>
  </p:cSld>
  <p:clrMapOvr>
    <a:masterClrMapping/>
  </p:clrMapOvr>
  <p:transition spd="slow" advTm="1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071942"/>
            <a:ext cx="6096000" cy="151447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7166"/>
            <a:ext cx="6096000" cy="32575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6388" name="Picture 4" descr="http://t3.gstatic.com/images?q=tbn:ANd9GcRElOay9ppPWpukohK3xM0fWJF_cOo28PL2jyuvRqTv5OGRsQue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643314"/>
            <a:ext cx="3500070" cy="264320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14348" y="4500570"/>
            <a:ext cx="3128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/>
              <a:t>Šikovné deti dokážu vyrobiť</a:t>
            </a:r>
          </a:p>
          <a:p>
            <a:pPr algn="ctr"/>
            <a:r>
              <a:rPr lang="sk-SK" sz="2000" b="1" dirty="0" smtClean="0"/>
              <a:t>jabĺčkovú stonožku.</a:t>
            </a:r>
            <a:endParaRPr lang="sk-SK" sz="2000" b="1" dirty="0"/>
          </a:p>
        </p:txBody>
      </p:sp>
    </p:spTree>
  </p:cSld>
  <p:clrMapOvr>
    <a:masterClrMapping/>
  </p:clrMapOvr>
  <p:transition spd="slow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chard\Desktop\deň jablk\S1037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4786314" cy="371474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0" lon="21299994" rev="16200000"/>
            </a:camera>
            <a:lightRig rig="threePt" dir="t"/>
          </a:scene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11970"/>
            <a:ext cx="3429024" cy="468866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6" name="Picture 4" descr="C:\Users\Richard\Desktop\deň jablk\S1037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000372"/>
            <a:ext cx="5000660" cy="3429000"/>
          </a:xfrm>
          <a:prstGeom prst="rect">
            <a:avLst/>
          </a:prstGeom>
          <a:noFill/>
        </p:spPr>
      </p:pic>
      <p:pic>
        <p:nvPicPr>
          <p:cNvPr id="3080" name="Picture 8" descr="http://www.google.sk/url?source=imglanding&amp;ct=img&amp;q=http://www.ruvznr.sk/images/jablko.jpg&amp;sa=X&amp;ei=ZUqBUJvVCoHYtAbmpIH4Ag&amp;ved=0CAwQ8wc&amp;usg=AFQjCNGXizSkd6saEJKiJEnAQ0FW3-yt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928934"/>
            <a:ext cx="5072098" cy="348174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571604" y="4071942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/>
              <a:t>Štvrtákom nesmeli jabĺčka chýbať </a:t>
            </a:r>
          </a:p>
          <a:p>
            <a:pPr algn="ctr"/>
            <a:r>
              <a:rPr lang="sk-SK" sz="2000" b="1" dirty="0" smtClean="0"/>
              <a:t>na strome zdravia ani na desiatu</a:t>
            </a:r>
            <a:r>
              <a:rPr lang="sk-SK" sz="2800" b="1" dirty="0" smtClean="0"/>
              <a:t>. </a:t>
            </a:r>
            <a:endParaRPr lang="sk-SK" sz="2800" b="1" dirty="0"/>
          </a:p>
        </p:txBody>
      </p:sp>
    </p:spTree>
  </p:cSld>
  <p:clrMapOvr>
    <a:masterClrMapping/>
  </p:clrMapOvr>
  <p:transition spd="slow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chard\Desktop\deň jablk\S1037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286124"/>
            <a:ext cx="4476781" cy="33575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6" y="357166"/>
            <a:ext cx="3714775" cy="278608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24" y="357166"/>
            <a:ext cx="3714776" cy="278608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3" name="Picture 5" descr="http://www.google.sk/url?source=imglanding&amp;ct=img&amp;q=http://4.bp.blogspot.com/_uYDhwTG7u-s/Sv62pVQC9QI/AAAAAAAAACU/CY5CwY4nvgM/s320/jablko.jpg&amp;sa=X&amp;ei=JdGCULanG8X54QTi8YB4&amp;ved=0CAsQ8wc&amp;usg=AFQjCNEXQ1B6D5mujHZRxncG3LsCi2rby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3214686"/>
            <a:ext cx="4714908" cy="354374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714612" y="4429132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/>
              <a:t>Zo školskej kuchynky sa šírila </a:t>
            </a:r>
          </a:p>
          <a:p>
            <a:pPr algn="ctr"/>
            <a:r>
              <a:rPr lang="sk-SK" sz="1600" b="1" dirty="0" smtClean="0"/>
              <a:t>sladká vôňa.</a:t>
            </a:r>
          </a:p>
          <a:p>
            <a:pPr algn="ctr"/>
            <a:r>
              <a:rPr lang="sk-SK" sz="1600" b="1" dirty="0" smtClean="0"/>
              <a:t>To tretiaci piekli Jablčník.</a:t>
            </a:r>
          </a:p>
          <a:p>
            <a:pPr algn="ctr"/>
            <a:r>
              <a:rPr lang="sk-SK" sz="1600" b="1" dirty="0" smtClean="0"/>
              <a:t> Pomáhali im šikovné deviatačky</a:t>
            </a:r>
            <a:r>
              <a:rPr lang="sk-SK" sz="1600" dirty="0" smtClean="0"/>
              <a:t>. </a:t>
            </a:r>
            <a:endParaRPr lang="sk-SK" sz="1600" dirty="0"/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3903130" cy="292734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86124"/>
            <a:ext cx="2571768" cy="34290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42852"/>
            <a:ext cx="2571768" cy="34290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786190"/>
            <a:ext cx="3570281" cy="267771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ichard\Desktop\deň jablk\S1037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89"/>
            <a:ext cx="4143404" cy="310755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4099" name="Picture 3" descr="C:\Users\Richard\Desktop\deň jablk\S10378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4381498" cy="328612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1026" name="Picture 2" descr="C:\Users\Richard\Desktop\P1010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70"/>
            <a:ext cx="3857652" cy="289323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027" name="Picture 3" descr="C:\Users\Richard\Desktop\P10101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625454"/>
            <a:ext cx="3833807" cy="287535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1029" name="Picture 5" descr="http://t3.gstatic.com/images?q=tbn:ANd9GcR--rXkKyP7fb8rwOaHCI3FwFwWCU3ItasabninZRPodff9JBW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14686"/>
            <a:ext cx="4502437" cy="339913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071538" y="4572008"/>
            <a:ext cx="2750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/>
              <a:t>V telocvični zabávali</a:t>
            </a:r>
          </a:p>
          <a:p>
            <a:pPr algn="ctr"/>
            <a:r>
              <a:rPr lang="sk-SK" sz="2400" b="1" dirty="0" smtClean="0"/>
              <a:t> starší mladších.</a:t>
            </a:r>
            <a:endParaRPr lang="sk-SK" sz="2400" b="1" dirty="0"/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chard\Desktop\Nový priečinok\P121012_11.00_[0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095778" cy="30718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1" name="Picture 3" descr="C:\Users\Richard\Desktop\Nový priečinok\P121012_11.09_[0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3357562"/>
            <a:ext cx="4191030" cy="3143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3" name="Picture 5" descr="C:\Users\Richard\Desktop\Nový priečinok\P121012_11.07_[02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57166"/>
            <a:ext cx="3357586" cy="2518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4" name="Picture 6" descr="C:\Users\Richard\Desktop\Nový priečinok\P121012_11.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714752"/>
            <a:ext cx="3571900" cy="267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6" name="Picture 8" descr="http://t0.gstatic.com/images?q=tbn:ANd9GcQI3X4oWUvnu2OgSClPCL59eVZTMMhJutZtMcqcBucJkCUpdANLW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332656"/>
            <a:ext cx="3500462" cy="271464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572132" y="1357298"/>
            <a:ext cx="2161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Pohodová atmosféra</a:t>
            </a:r>
          </a:p>
          <a:p>
            <a:pPr algn="ctr"/>
            <a:r>
              <a:rPr lang="sk-SK" b="1" dirty="0" smtClean="0"/>
              <a:t>v  „sedmičke“.</a:t>
            </a:r>
          </a:p>
          <a:p>
            <a:pPr algn="ctr"/>
            <a:endParaRPr lang="sk-SK" b="1" dirty="0" smtClean="0"/>
          </a:p>
        </p:txBody>
      </p:sp>
    </p:spTree>
  </p:cSld>
  <p:clrMapOvr>
    <a:masterClrMapping/>
  </p:clrMapOvr>
  <p:transition spd="slow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204</Words>
  <Application>Microsoft Office PowerPoint</Application>
  <PresentationFormat>Prezentácia na obrazovke (4:3)</PresentationFormat>
  <Paragraphs>56</Paragraphs>
  <Slides>20</Slides>
  <Notes>20</Notes>
  <HiddenSlides>0</HiddenSlides>
  <MMClips>2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Motiv sady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Richard</dc:creator>
  <cp:lastModifiedBy>PC</cp:lastModifiedBy>
  <cp:revision>197</cp:revision>
  <dcterms:created xsi:type="dcterms:W3CDTF">2012-10-15T18:25:57Z</dcterms:created>
  <dcterms:modified xsi:type="dcterms:W3CDTF">2012-10-30T14:42:24Z</dcterms:modified>
</cp:coreProperties>
</file>