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67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75DF89-9017-4105-B7AA-4A0C562677F7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004A5D-6F27-4336-8C5B-CBEB66AE4A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4E36F-5620-4958-9385-4314482C790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5AE3-8BAF-4E1D-9B0D-981F1E4F980F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3B03-9EB4-489B-8EA4-A37152080C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63EF-16A1-40E5-A5F9-9813F850120E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981A-9378-4032-AA8D-6E1B7D6EF8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D40B-43CE-4A98-9B12-97D80E4BD48D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B38C-A42A-48CD-ADC5-519D9570E2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EE6B-6F87-4C61-96FB-72B0A304FEFC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8B16-D638-4629-BD62-EC5FCF152B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E97A-69B1-4DD2-B1C2-65A9704F7AA6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21F4-F30C-498E-80CF-05C44C693A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9AE4-622A-4C96-ACF8-DD9D8FE59F79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8E94-395A-4703-9EDD-C75EBE2057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8B81-0923-49C1-89BE-4A5BCDABEE8A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6E4E-C781-4C5F-81EF-258BA36B30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82C0-86F0-4B48-A7A4-873FF61A32A8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B150-4BC0-4281-94DD-9F284ACC8A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1F4F-1EFF-4926-8078-2A9CA887EB37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902C-8C2E-4C9D-94D7-BD95D3ED67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29C4-CBC1-4593-9F9C-4F67EE4280C9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DBAE-D43E-4230-8CB4-904CECE67D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5360-D269-46A3-B8B5-4F6349FE4358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A2EB-5607-4E21-840F-87D3F8E097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4253EA-57EF-40BA-B610-55EDFD362F28}" type="datetimeFigureOut">
              <a:rPr lang="sk-SK"/>
              <a:pPr>
                <a:defRPr/>
              </a:pPr>
              <a:t>22.11.2012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852A6F-77C8-4F6F-8A58-43D26159F5C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SLOVAKIA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>
                <a:solidFill>
                  <a:schemeClr val="tx1"/>
                </a:solidFill>
              </a:rPr>
              <a:t>Primary School Bernolákova 5, </a:t>
            </a:r>
          </a:p>
          <a:p>
            <a:r>
              <a:rPr lang="sk-SK" smtClean="0">
                <a:solidFill>
                  <a:schemeClr val="tx1"/>
                </a:solidFill>
              </a:rPr>
              <a:t>Holíč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   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fairy</a:t>
            </a:r>
            <a:r>
              <a:rPr lang="sk-SK" sz="2400" dirty="0" smtClean="0"/>
              <a:t> </a:t>
            </a:r>
            <a:r>
              <a:rPr lang="sk-SK" sz="2400" dirty="0" err="1" smtClean="0"/>
              <a:t>tale</a:t>
            </a:r>
            <a:r>
              <a:rPr lang="sk-SK" sz="2400" dirty="0" smtClean="0"/>
              <a:t> </a:t>
            </a:r>
            <a:r>
              <a:rPr lang="sk-SK" sz="2400" dirty="0" err="1" smtClean="0"/>
              <a:t>night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school</a:t>
            </a:r>
            <a:endParaRPr lang="sk-SK" sz="2400" dirty="0"/>
          </a:p>
        </p:txBody>
      </p:sp>
      <p:pic>
        <p:nvPicPr>
          <p:cNvPr id="24579" name="Picture 2" descr="C:\Users\Profik\Documents\Boncikove dokumenty\invitation\FOTO Projekt Comenius\S1036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41438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           </a:t>
            </a:r>
            <a:r>
              <a:rPr lang="sk-SK" sz="2400" dirty="0" err="1" smtClean="0"/>
              <a:t>Christmas</a:t>
            </a:r>
            <a:r>
              <a:rPr lang="sk-SK" sz="2400" dirty="0" smtClean="0"/>
              <a:t>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school</a:t>
            </a:r>
            <a:endParaRPr lang="sk-SK" sz="2400" dirty="0"/>
          </a:p>
        </p:txBody>
      </p:sp>
      <p:pic>
        <p:nvPicPr>
          <p:cNvPr id="25603" name="Picture 2" descr="C:\Users\Profik\Documents\Boncikove dokumenty\invitation\FOTO Projekt Comenius\S1035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5329237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	        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Day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Water</a:t>
            </a:r>
            <a:endParaRPr lang="sk-SK" sz="2400" dirty="0"/>
          </a:p>
        </p:txBody>
      </p:sp>
      <p:pic>
        <p:nvPicPr>
          <p:cNvPr id="26627" name="Picture 2" descr="C:\Users\Profik\Documents\Boncikove dokumenty\invitation\FOTO Projekt Comenius\S1036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557338"/>
            <a:ext cx="49625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skiing</a:t>
            </a:r>
            <a:r>
              <a:rPr lang="sk-SK" sz="2400" dirty="0" smtClean="0"/>
              <a:t> </a:t>
            </a:r>
            <a:r>
              <a:rPr lang="sk-SK" sz="2400" dirty="0" err="1" smtClean="0"/>
              <a:t>course</a:t>
            </a:r>
            <a:endParaRPr lang="sk-SK" sz="2400" dirty="0"/>
          </a:p>
        </p:txBody>
      </p:sp>
      <p:pic>
        <p:nvPicPr>
          <p:cNvPr id="27651" name="Picture 2" descr="C:\Users\Profik\Documents\Boncikove dokumenty\invitation\FOTO Projekt Comenius\S1034288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53292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         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school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nature</a:t>
            </a:r>
            <a:endParaRPr lang="sk-SK" sz="2400" dirty="0"/>
          </a:p>
        </p:txBody>
      </p:sp>
      <p:pic>
        <p:nvPicPr>
          <p:cNvPr id="28675" name="Picture 2" descr="C:\Users\Profik\Documents\Boncikove dokumenty\invitation\FOTO Projekt Comenius\P5310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51133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</a:t>
            </a:r>
            <a:r>
              <a:rPr lang="sk-SK" sz="2400" dirty="0" err="1" smtClean="0"/>
              <a:t>Traditions</a:t>
            </a:r>
            <a:r>
              <a:rPr lang="sk-SK" sz="2400" dirty="0" smtClean="0"/>
              <a:t> </a:t>
            </a:r>
            <a:r>
              <a:rPr lang="sk-SK" sz="2400" dirty="0" err="1" smtClean="0"/>
              <a:t>without</a:t>
            </a:r>
            <a:r>
              <a:rPr lang="sk-SK" sz="2400" dirty="0" smtClean="0"/>
              <a:t> </a:t>
            </a:r>
            <a:r>
              <a:rPr lang="sk-SK" sz="2400" dirty="0" err="1" smtClean="0"/>
              <a:t>borders</a:t>
            </a:r>
            <a:endParaRPr lang="sk-SK" sz="2400" dirty="0"/>
          </a:p>
        </p:txBody>
      </p:sp>
      <p:pic>
        <p:nvPicPr>
          <p:cNvPr id="29699" name="Picture 2" descr="C:\Users\Profik\Documents\Boncikove dokumenty\invitation\FOTO Projekt Comenius\Tradície bez hraníc - Lízankové (12)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600" dirty="0" err="1" smtClean="0"/>
              <a:t>The</a:t>
            </a:r>
            <a:r>
              <a:rPr lang="sk-SK" sz="2600" dirty="0" smtClean="0"/>
              <a:t>  </a:t>
            </a:r>
            <a:r>
              <a:rPr lang="sk-SK" sz="2600" dirty="0" err="1"/>
              <a:t>b</a:t>
            </a:r>
            <a:r>
              <a:rPr lang="sk-SK" sz="2600" dirty="0" err="1" smtClean="0"/>
              <a:t>uilding</a:t>
            </a:r>
            <a:r>
              <a:rPr lang="sk-SK" sz="2600" dirty="0" smtClean="0"/>
              <a:t> </a:t>
            </a:r>
            <a:r>
              <a:rPr lang="sk-SK" sz="2600" dirty="0" err="1" smtClean="0"/>
              <a:t>of</a:t>
            </a:r>
            <a:r>
              <a:rPr lang="sk-SK" sz="2600" dirty="0" smtClean="0"/>
              <a:t> </a:t>
            </a:r>
            <a:r>
              <a:rPr lang="sk-SK" sz="2600" dirty="0" err="1" smtClean="0"/>
              <a:t>the</a:t>
            </a:r>
            <a:r>
              <a:rPr lang="sk-SK" sz="2600" dirty="0" smtClean="0"/>
              <a:t> </a:t>
            </a:r>
            <a:r>
              <a:rPr lang="sk-SK" sz="2600" dirty="0" err="1" smtClean="0"/>
              <a:t>school</a:t>
            </a:r>
            <a:endParaRPr lang="sk-SK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pic>
        <p:nvPicPr>
          <p:cNvPr id="15363" name="Obrázok 3" descr="DSC_0972 - 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4452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ázok 4" descr="S1034991 - 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525" y="436562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16386" name="Zástupný symbol obsahu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629025"/>
          </a:xfrm>
        </p:spPr>
        <p:txBody>
          <a:bodyPr/>
          <a:lstStyle/>
          <a:p>
            <a:r>
              <a:rPr lang="sk-SK" smtClean="0"/>
              <a:t>elementary education from pupil age of 6 -15</a:t>
            </a:r>
          </a:p>
          <a:p>
            <a:r>
              <a:rPr lang="sk-SK" smtClean="0"/>
              <a:t>490 pupils at school</a:t>
            </a:r>
          </a:p>
          <a:p>
            <a:r>
              <a:rPr lang="sk-SK" smtClean="0"/>
              <a:t>47 employees</a:t>
            </a:r>
          </a:p>
          <a:p>
            <a:r>
              <a:rPr lang="sk-SK" smtClean="0"/>
              <a:t>children from 6 to 9 - 5 lessons a day</a:t>
            </a:r>
          </a:p>
          <a:p>
            <a:r>
              <a:rPr lang="sk-SK" smtClean="0"/>
              <a:t>children from 10 to 15 - 6 lessons a day</a:t>
            </a:r>
          </a:p>
          <a:p>
            <a:r>
              <a:rPr lang="sk-SK" smtClean="0"/>
              <a:t>School club – for sport and art activities</a:t>
            </a:r>
          </a:p>
          <a:p>
            <a:pPr>
              <a:buFont typeface="Arial" charset="0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7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7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7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 smtClean="0"/>
              <a:t>	    </a:t>
            </a:r>
            <a:r>
              <a:rPr lang="sk-SK" sz="9600" dirty="0" err="1" smtClean="0"/>
              <a:t>The</a:t>
            </a:r>
            <a:r>
              <a:rPr lang="sk-SK" sz="9600" dirty="0" smtClean="0"/>
              <a:t> </a:t>
            </a:r>
            <a:r>
              <a:rPr lang="sk-SK" sz="9600" dirty="0" err="1" smtClean="0"/>
              <a:t>school</a:t>
            </a:r>
            <a:r>
              <a:rPr lang="sk-SK" sz="9600" dirty="0" smtClean="0"/>
              <a:t> </a:t>
            </a:r>
            <a:r>
              <a:rPr lang="sk-SK" sz="9600" dirty="0" err="1" smtClean="0"/>
              <a:t>playground</a:t>
            </a:r>
            <a:endParaRPr lang="sk-SK" sz="9600" dirty="0"/>
          </a:p>
        </p:txBody>
      </p:sp>
      <p:pic>
        <p:nvPicPr>
          <p:cNvPr id="17411" name="Picture 2" descr="C:\Users\Profik\Documents\Boncikove dokumenty\invitation\FOTO Projekt Comenius\DSC_0997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63373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18434" name="Zástupný symbol obsahu 2"/>
          <p:cNvSpPr>
            <a:spLocks noGrp="1"/>
          </p:cNvSpPr>
          <p:nvPr>
            <p:ph idx="1"/>
          </p:nvPr>
        </p:nvSpPr>
        <p:spPr>
          <a:xfrm>
            <a:off x="395288" y="2576513"/>
            <a:ext cx="7859712" cy="4281487"/>
          </a:xfrm>
        </p:spPr>
        <p:txBody>
          <a:bodyPr/>
          <a:lstStyle/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pPr>
              <a:buFont typeface="Arial" charset="0"/>
              <a:buNone/>
            </a:pPr>
            <a:r>
              <a:rPr lang="en-US" sz="2400" smtClean="0"/>
              <a:t>		       </a:t>
            </a:r>
            <a:r>
              <a:rPr lang="sk-SK" sz="2400" smtClean="0"/>
              <a:t>The school entry hall</a:t>
            </a:r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</p:txBody>
      </p:sp>
      <p:pic>
        <p:nvPicPr>
          <p:cNvPr id="18435" name="Picture 2" descr="C:\Users\Profik\Documents\Boncikove dokumenty\invitation\FOTO Projekt Comenius\S1032918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9880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19458" name="Zástupný symbol obsahu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/>
          <a:lstStyle/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pPr>
              <a:buFont typeface="Arial" charset="0"/>
              <a:buNone/>
            </a:pPr>
            <a:r>
              <a:rPr lang="sk-SK" smtClean="0"/>
              <a:t>                </a:t>
            </a:r>
            <a:r>
              <a:rPr lang="sk-SK" sz="2400" smtClean="0"/>
              <a:t>The school library</a:t>
            </a:r>
          </a:p>
        </p:txBody>
      </p:sp>
      <p:pic>
        <p:nvPicPr>
          <p:cNvPr id="19459" name="Picture 2" descr="C:\Users\Profik\Documents\Boncikove dokumenty\invitation\FOTO Projekt Comenius\S1032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12875"/>
            <a:ext cx="5472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                </a:t>
            </a:r>
            <a:r>
              <a:rPr lang="sk-SK" sz="2400" dirty="0" err="1" smtClean="0"/>
              <a:t>The</a:t>
            </a:r>
            <a:r>
              <a:rPr lang="sk-SK" sz="2400" dirty="0" smtClean="0"/>
              <a:t> PC </a:t>
            </a:r>
            <a:r>
              <a:rPr lang="sk-SK" sz="2400" dirty="0" err="1" smtClean="0"/>
              <a:t>class</a:t>
            </a:r>
            <a:r>
              <a:rPr lang="sk-SK" sz="2400" dirty="0" smtClean="0"/>
              <a:t> </a:t>
            </a:r>
            <a:r>
              <a:rPr lang="sk-SK" sz="2400" dirty="0" err="1" smtClean="0"/>
              <a:t>room</a:t>
            </a:r>
            <a:endParaRPr lang="sk-SK" sz="2400" dirty="0"/>
          </a:p>
        </p:txBody>
      </p:sp>
      <p:pic>
        <p:nvPicPr>
          <p:cNvPr id="21507" name="Picture 2" descr="C:\Users\Profik\Documents\Boncikove dokumenty\invitation\FOTO Projekt Comenius\S1032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52562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    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healthy</a:t>
            </a:r>
            <a:r>
              <a:rPr lang="sk-SK" sz="2400" dirty="0" smtClean="0"/>
              <a:t> </a:t>
            </a:r>
            <a:r>
              <a:rPr lang="sk-SK" sz="2400" dirty="0" err="1" smtClean="0"/>
              <a:t>nutrition</a:t>
            </a:r>
            <a:r>
              <a:rPr lang="sk-SK" sz="2400" dirty="0" smtClean="0"/>
              <a:t> </a:t>
            </a:r>
            <a:r>
              <a:rPr lang="sk-SK" sz="2400" dirty="0" err="1" smtClean="0"/>
              <a:t>week</a:t>
            </a:r>
            <a:endParaRPr lang="sk-SK" sz="2400" dirty="0"/>
          </a:p>
        </p:txBody>
      </p:sp>
      <p:pic>
        <p:nvPicPr>
          <p:cNvPr id="22531" name="Picture 2" descr="C:\Users\Profik\Documents\Boncikove dokumenty\invitation\FOTO Projekt Comenius\Jablckovy den 2009 078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smtClean="0"/>
              <a:t>Primary School Bernolákova 5, </a:t>
            </a:r>
            <a:br>
              <a:rPr lang="sk-SK" sz="3200" smtClean="0"/>
            </a:br>
            <a:r>
              <a:rPr lang="sk-SK" sz="3200" smtClean="0"/>
              <a:t>Holíč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		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dirty="0" smtClean="0"/>
              <a:t>  	 	  </a:t>
            </a:r>
            <a:r>
              <a:rPr lang="sk-SK" sz="2400" dirty="0" err="1" smtClean="0"/>
              <a:t>The</a:t>
            </a:r>
            <a:r>
              <a:rPr lang="sk-SK" sz="2400" dirty="0" smtClean="0"/>
              <a:t> Apple </a:t>
            </a:r>
            <a:r>
              <a:rPr lang="sk-SK" sz="2400" dirty="0" err="1" smtClean="0"/>
              <a:t>Day</a:t>
            </a:r>
            <a:endParaRPr lang="sk-SK" sz="2400" dirty="0"/>
          </a:p>
        </p:txBody>
      </p:sp>
      <p:pic>
        <p:nvPicPr>
          <p:cNvPr id="23555" name="Picture 2" descr="C:\Users\Profik\Documents\Boncikove dokumenty\invitation\FOTO Projekt Comenius\PA220487 -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613" y="1484313"/>
            <a:ext cx="5087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166</Words>
  <Application>Microsoft Office PowerPoint</Application>
  <PresentationFormat>On-screen Show (4:3)</PresentationFormat>
  <Paragraphs>174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Calibri</vt:lpstr>
      <vt:lpstr>Arial</vt:lpstr>
      <vt:lpstr>Motív Office</vt:lpstr>
      <vt:lpstr>SLOVAKIA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  <vt:lpstr>Primary School Bernolákova 5,  Holíč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Profik</dc:creator>
  <cp:lastModifiedBy>Zastup</cp:lastModifiedBy>
  <cp:revision>25</cp:revision>
  <dcterms:created xsi:type="dcterms:W3CDTF">2012-11-06T20:57:36Z</dcterms:created>
  <dcterms:modified xsi:type="dcterms:W3CDTF">2012-11-22T10:47:29Z</dcterms:modified>
</cp:coreProperties>
</file>